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2"/>
  </p:normalViewPr>
  <p:slideViewPr>
    <p:cSldViewPr snapToGrid="0">
      <p:cViewPr varScale="1">
        <p:scale>
          <a:sx n="111" d="100"/>
          <a:sy n="111" d="100"/>
        </p:scale>
        <p:origin x="536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CA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CA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CA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CA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3FC1144-BD64-4C61-ACB8-497711C41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1524758F-D8A8-D3E2-98D9-F105A9376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6892" y="609600"/>
            <a:ext cx="5550334" cy="313508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6000" dirty="0" err="1">
                <a:latin typeface="Boucherie Block" panose="020F0502020204030204" pitchFamily="34" charset="0"/>
                <a:cs typeface="Boucherie Block" panose="020F0502020204030204" pitchFamily="34" charset="0"/>
              </a:rPr>
              <a:t>Seconde</a:t>
            </a:r>
            <a:r>
              <a:rPr lang="en-US" sz="6000" dirty="0">
                <a:latin typeface="Boucherie Block" panose="020F0502020204030204" pitchFamily="34" charset="0"/>
                <a:cs typeface="Boucherie Block" panose="020F0502020204030204" pitchFamily="34" charset="0"/>
              </a:rPr>
              <a:t> rencontre </a:t>
            </a:r>
            <a:r>
              <a:rPr lang="en-US" sz="6000" dirty="0" err="1">
                <a:latin typeface="Boucherie Block" panose="020F0502020204030204" pitchFamily="34" charset="0"/>
                <a:cs typeface="Boucherie Block" panose="020F0502020204030204" pitchFamily="34" charset="0"/>
              </a:rPr>
              <a:t>d’information</a:t>
            </a:r>
            <a:r>
              <a:rPr lang="en-US" sz="6000" dirty="0">
                <a:latin typeface="Boucherie Block" panose="020F0502020204030204" pitchFamily="34" charset="0"/>
                <a:cs typeface="Boucherie Block" panose="020F0502020204030204" pitchFamily="34" charset="0"/>
              </a:rPr>
              <a:t> </a:t>
            </a:r>
            <a:br>
              <a:rPr lang="en-US" sz="6000" dirty="0">
                <a:latin typeface="Boucherie Block" panose="020F0502020204030204" pitchFamily="34" charset="0"/>
                <a:cs typeface="Boucherie Block" panose="020F0502020204030204" pitchFamily="34" charset="0"/>
              </a:rPr>
            </a:br>
            <a:r>
              <a:rPr lang="en-US" sz="6000" dirty="0">
                <a:latin typeface="Boucherie Block" panose="020F0502020204030204" pitchFamily="34" charset="0"/>
                <a:cs typeface="Boucherie Block" panose="020F0502020204030204" pitchFamily="34" charset="0"/>
              </a:rPr>
              <a:t>Prague 2026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1293D2B-BD5F-8776-2C19-56F02C2B975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662" r="2370" b="2"/>
          <a:stretch>
            <a:fillRect/>
          </a:stretch>
        </p:blipFill>
        <p:spPr>
          <a:xfrm>
            <a:off x="20" y="1"/>
            <a:ext cx="4635988" cy="3429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D0546BA-1110-7C2D-D400-3BEFB2C0451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0057"/>
          <a:stretch>
            <a:fillRect/>
          </a:stretch>
        </p:blipFill>
        <p:spPr>
          <a:xfrm>
            <a:off x="20" y="3429001"/>
            <a:ext cx="4635988" cy="342997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4E57998-7D20-4BE8-9019-4A4122CE3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-1590" y="3429000"/>
            <a:ext cx="4637598" cy="0"/>
          </a:xfrm>
          <a:prstGeom prst="line">
            <a:avLst/>
          </a:prstGeom>
          <a:noFill/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" name="Sous-titre 2">
            <a:extLst>
              <a:ext uri="{FF2B5EF4-FFF2-40B4-BE49-F238E27FC236}">
                <a16:creationId xmlns:a16="http://schemas.microsoft.com/office/drawing/2014/main" id="{2C506D9B-E627-5B0E-A9CE-318144953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6892" y="2142067"/>
            <a:ext cx="6258092" cy="56085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buFont typeface="Arial"/>
              <a:buChar char="•"/>
            </a:pPr>
            <a:endParaRPr lang="en-US" sz="3200" cap="none" dirty="0">
              <a:latin typeface="Trade Gothic Inline" panose="020F0502020204030204" pitchFamily="34" charset="0"/>
              <a:cs typeface="Trade Gothic Inline" panose="020F0502020204030204" pitchFamily="34" charset="0"/>
            </a:endParaRPr>
          </a:p>
          <a:p>
            <a:pPr algn="l">
              <a:buFont typeface="Arial"/>
              <a:buChar char="•"/>
            </a:pPr>
            <a:endParaRPr lang="en-US" sz="3200" cap="none" dirty="0">
              <a:latin typeface="Trade Gothic Inline" panose="020F0502020204030204" pitchFamily="34" charset="0"/>
              <a:cs typeface="Trade Gothic Inline" panose="020F0502020204030204" pitchFamily="34" charset="0"/>
            </a:endParaRPr>
          </a:p>
          <a:p>
            <a:pPr algn="l">
              <a:buFont typeface="Arial"/>
              <a:buChar char="•"/>
            </a:pPr>
            <a:r>
              <a:rPr lang="en-US" sz="3200" cap="none" dirty="0">
                <a:latin typeface="Trade Gothic Inline" panose="020F0502020204030204" pitchFamily="34" charset="0"/>
                <a:cs typeface="Trade Gothic Inline" panose="020F0502020204030204" pitchFamily="34" charset="0"/>
              </a:rPr>
              <a:t>Salle Jean-</a:t>
            </a:r>
            <a:r>
              <a:rPr lang="en-US" sz="3200" cap="none" dirty="0" err="1">
                <a:latin typeface="Trade Gothic Inline" panose="020F0502020204030204" pitchFamily="34" charset="0"/>
                <a:cs typeface="Trade Gothic Inline" panose="020F0502020204030204" pitchFamily="34" charset="0"/>
              </a:rPr>
              <a:t>claude</a:t>
            </a:r>
            <a:r>
              <a:rPr lang="en-US" sz="3200" cap="none" dirty="0">
                <a:latin typeface="Trade Gothic Inline" panose="020F0502020204030204" pitchFamily="34" charset="0"/>
                <a:cs typeface="Trade Gothic Inline" panose="020F0502020204030204" pitchFamily="34" charset="0"/>
              </a:rPr>
              <a:t>-</a:t>
            </a:r>
            <a:r>
              <a:rPr lang="en-US" sz="3200" cap="none" dirty="0" err="1">
                <a:latin typeface="Trade Gothic Inline" panose="020F0502020204030204" pitchFamily="34" charset="0"/>
                <a:cs typeface="Trade Gothic Inline" panose="020F0502020204030204" pitchFamily="34" charset="0"/>
              </a:rPr>
              <a:t>lauzon</a:t>
            </a:r>
            <a:endParaRPr lang="en-US" sz="3200" cap="none" dirty="0">
              <a:latin typeface="Trade Gothic Inline" panose="020F0502020204030204" pitchFamily="34" charset="0"/>
              <a:cs typeface="Trade Gothic Inline" panose="020F0502020204030204" pitchFamily="34" charset="0"/>
            </a:endParaRPr>
          </a:p>
          <a:p>
            <a:pPr algn="l">
              <a:buFont typeface="Arial"/>
              <a:buChar char="•"/>
            </a:pPr>
            <a:r>
              <a:rPr lang="en-US" sz="3200" cap="none" dirty="0">
                <a:latin typeface="Trade Gothic Inline" panose="020F0502020204030204" pitchFamily="34" charset="0"/>
                <a:cs typeface="Trade Gothic Inline" panose="020F0502020204030204" pitchFamily="34" charset="0"/>
              </a:rPr>
              <a:t>J-S1430</a:t>
            </a:r>
          </a:p>
          <a:p>
            <a:pPr algn="l">
              <a:buFont typeface="Arial"/>
              <a:buChar char="•"/>
            </a:pPr>
            <a:r>
              <a:rPr lang="en-US" sz="3200" cap="none" dirty="0">
                <a:latin typeface="Trade Gothic Inline" panose="020F0502020204030204" pitchFamily="34" charset="0"/>
                <a:cs typeface="Trade Gothic Inline" panose="020F0502020204030204" pitchFamily="34" charset="0"/>
              </a:rPr>
              <a:t>Lundi le 3 </a:t>
            </a:r>
            <a:r>
              <a:rPr lang="en-US" sz="3200" cap="none" dirty="0" err="1">
                <a:latin typeface="Trade Gothic Inline" panose="020F0502020204030204" pitchFamily="34" charset="0"/>
                <a:cs typeface="Trade Gothic Inline" panose="020F0502020204030204" pitchFamily="34" charset="0"/>
              </a:rPr>
              <a:t>novembre</a:t>
            </a:r>
            <a:endParaRPr lang="en-US" sz="3200" cap="none" dirty="0">
              <a:latin typeface="Trade Gothic Inline" panose="020F0502020204030204" pitchFamily="34" charset="0"/>
              <a:cs typeface="Trade Gothic Inline" panose="020F0502020204030204" pitchFamily="34" charset="0"/>
            </a:endParaRPr>
          </a:p>
          <a:p>
            <a:pPr algn="l">
              <a:buFont typeface="Arial"/>
              <a:buChar char="•"/>
            </a:pPr>
            <a:r>
              <a:rPr lang="en-US" sz="3200" cap="none" dirty="0">
                <a:latin typeface="Trade Gothic Inline" panose="020F0502020204030204" pitchFamily="34" charset="0"/>
                <a:cs typeface="Trade Gothic Inline" panose="020F0502020204030204" pitchFamily="34" charset="0"/>
              </a:rPr>
              <a:t>18h00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C01BF1-FEAA-4AF6-96A5-24556C1F6B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42096" y="0"/>
            <a:ext cx="680" cy="6858000"/>
          </a:xfrm>
          <a:prstGeom prst="line">
            <a:avLst/>
          </a:prstGeom>
          <a:noFill/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39235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Céleste</Template>
  <TotalTime>8</TotalTime>
  <Words>14</Words>
  <Application>Microsoft Macintosh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Boucherie Block</vt:lpstr>
      <vt:lpstr>Calibri</vt:lpstr>
      <vt:lpstr>Calibri Light</vt:lpstr>
      <vt:lpstr>Trade Gothic Inline</vt:lpstr>
      <vt:lpstr>Céleste</vt:lpstr>
      <vt:lpstr>Seconde rencontre d’information  Prague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Chouinard, Denis</dc:creator>
  <cp:lastModifiedBy>Chouinard, Denis</cp:lastModifiedBy>
  <cp:revision>1</cp:revision>
  <cp:lastPrinted>2025-09-24T19:36:51Z</cp:lastPrinted>
  <dcterms:created xsi:type="dcterms:W3CDTF">2025-09-24T19:35:20Z</dcterms:created>
  <dcterms:modified xsi:type="dcterms:W3CDTF">2025-09-24T19:43:22Z</dcterms:modified>
</cp:coreProperties>
</file>